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y="10287000" cx="18288000"/>
  <p:notesSz cx="6858000" cy="9144000"/>
  <p:embeddedFontLst>
    <p:embeddedFont>
      <p:font typeface="Bricolage Grotesque"/>
      <p:regular r:id="rId18"/>
      <p:bold r:id="rId1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20" roundtripDataSignature="AMtx7miL4mCNA/LfBubeslDu6oxpytavI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customschemas.google.com/relationships/presentationmetadata" Target="meta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font" Target="fonts/BricolageGrotesque-bold.fntdata"/><Relationship Id="rId6" Type="http://schemas.openxmlformats.org/officeDocument/2006/relationships/slide" Target="slides/slide1.xml"/><Relationship Id="rId18" Type="http://schemas.openxmlformats.org/officeDocument/2006/relationships/font" Target="fonts/BricolageGrotesque-regular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1" name="Google Shape;151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" name="Google Shape;159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7" name="Google Shape;167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4" name="Google Shape;144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1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3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2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2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4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4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2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5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5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1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6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1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7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7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1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8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6" name="Google Shape;36;p18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1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9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19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19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19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1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2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2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2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1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1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21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2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2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2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2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2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2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2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416663" y="251689"/>
            <a:ext cx="1945414" cy="2089034"/>
          </a:xfrm>
          <a:custGeom>
            <a:rect b="b" l="l" r="r" t="t"/>
            <a:pathLst>
              <a:path extrusionOk="0" h="2089034" w="1945414">
                <a:moveTo>
                  <a:pt x="0" y="0"/>
                </a:moveTo>
                <a:lnTo>
                  <a:pt x="1945415" y="0"/>
                </a:lnTo>
                <a:lnTo>
                  <a:pt x="1945415" y="2089033"/>
                </a:lnTo>
                <a:lnTo>
                  <a:pt x="0" y="208903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-3689" r="-3690" t="0"/>
            </a:stretch>
          </a:blipFill>
          <a:ln>
            <a:noFill/>
          </a:ln>
        </p:spPr>
      </p:sp>
      <p:sp>
        <p:nvSpPr>
          <p:cNvPr id="85" name="Google Shape;85;p1"/>
          <p:cNvSpPr/>
          <p:nvPr/>
        </p:nvSpPr>
        <p:spPr>
          <a:xfrm>
            <a:off x="14698493" y="615723"/>
            <a:ext cx="2991131" cy="1360965"/>
          </a:xfrm>
          <a:custGeom>
            <a:rect b="b" l="l" r="r" t="t"/>
            <a:pathLst>
              <a:path extrusionOk="0" h="1360965" w="2991131">
                <a:moveTo>
                  <a:pt x="0" y="0"/>
                </a:moveTo>
                <a:lnTo>
                  <a:pt x="2991131" y="0"/>
                </a:lnTo>
                <a:lnTo>
                  <a:pt x="2991131" y="1360965"/>
                </a:lnTo>
                <a:lnTo>
                  <a:pt x="0" y="136096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86" name="Google Shape;86;p1"/>
          <p:cNvSpPr txBox="1"/>
          <p:nvPr/>
        </p:nvSpPr>
        <p:spPr>
          <a:xfrm>
            <a:off x="4809360" y="463323"/>
            <a:ext cx="8181600" cy="295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7999" u="none" cap="none" strike="noStrike">
                <a:solidFill>
                  <a:srgbClr val="FFFFFF"/>
                </a:solidFill>
                <a:latin typeface="Bricolage Grotesque"/>
                <a:ea typeface="Bricolage Grotesque"/>
                <a:cs typeface="Bricolage Grotesque"/>
                <a:sym typeface="Bricolage Grotesque"/>
              </a:rPr>
              <a:t>Agentathon 202</a:t>
            </a:r>
            <a:r>
              <a:rPr lang="en-US" sz="7999">
                <a:solidFill>
                  <a:srgbClr val="FFFFFF"/>
                </a:solidFill>
                <a:latin typeface="Bricolage Grotesque"/>
                <a:ea typeface="Bricolage Grotesque"/>
                <a:cs typeface="Bricolage Grotesque"/>
                <a:sym typeface="Bricolage Grotesque"/>
              </a:rPr>
              <a:t>6</a:t>
            </a:r>
            <a:endParaRPr/>
          </a:p>
        </p:txBody>
      </p:sp>
      <p:sp>
        <p:nvSpPr>
          <p:cNvPr id="87" name="Google Shape;87;p1"/>
          <p:cNvSpPr txBox="1"/>
          <p:nvPr/>
        </p:nvSpPr>
        <p:spPr>
          <a:xfrm>
            <a:off x="4809373" y="3326833"/>
            <a:ext cx="8238900" cy="1219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999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7923" u="none" cap="none" strike="noStrike">
                <a:solidFill>
                  <a:srgbClr val="FFFFFF"/>
                </a:solidFill>
                <a:latin typeface="Bricolage Grotesque"/>
                <a:ea typeface="Bricolage Grotesque"/>
                <a:cs typeface="Bricolage Grotesque"/>
                <a:sym typeface="Bricolage Grotesque"/>
              </a:rPr>
              <a:t>--Track Selected--</a:t>
            </a:r>
            <a:endParaRPr sz="1300"/>
          </a:p>
        </p:txBody>
      </p:sp>
      <p:sp>
        <p:nvSpPr>
          <p:cNvPr id="88" name="Google Shape;88;p1"/>
          <p:cNvSpPr txBox="1"/>
          <p:nvPr/>
        </p:nvSpPr>
        <p:spPr>
          <a:xfrm>
            <a:off x="6547720" y="4873592"/>
            <a:ext cx="4762143" cy="95313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5599" u="none" cap="none" strike="noStrike">
                <a:solidFill>
                  <a:srgbClr val="FFFFFF"/>
                </a:solidFill>
                <a:latin typeface="Bricolage Grotesque"/>
                <a:ea typeface="Bricolage Grotesque"/>
                <a:cs typeface="Bricolage Grotesque"/>
                <a:sym typeface="Bricolage Grotesque"/>
              </a:rPr>
              <a:t>--Team Name--</a:t>
            </a:r>
            <a:endParaRPr/>
          </a:p>
        </p:txBody>
      </p:sp>
      <p:sp>
        <p:nvSpPr>
          <p:cNvPr id="89" name="Google Shape;89;p1"/>
          <p:cNvSpPr txBox="1"/>
          <p:nvPr/>
        </p:nvSpPr>
        <p:spPr>
          <a:xfrm>
            <a:off x="1295102" y="6826011"/>
            <a:ext cx="15697800" cy="6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1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899" u="none" cap="none" strike="noStrike">
                <a:solidFill>
                  <a:srgbClr val="FFFFFF"/>
                </a:solidFill>
                <a:latin typeface="Bricolage Grotesque"/>
                <a:ea typeface="Bricolage Grotesque"/>
                <a:cs typeface="Bricolage Grotesque"/>
                <a:sym typeface="Bricolage Grotesque"/>
              </a:rPr>
              <a:t>Leader name | Member 1 name | Member 2 name  | Member 3 name</a:t>
            </a:r>
            <a:endParaRPr sz="1300"/>
          </a:p>
        </p:txBody>
      </p:sp>
      <p:sp>
        <p:nvSpPr>
          <p:cNvPr id="90" name="Google Shape;90;p1"/>
          <p:cNvSpPr txBox="1"/>
          <p:nvPr/>
        </p:nvSpPr>
        <p:spPr>
          <a:xfrm>
            <a:off x="5587604" y="8141665"/>
            <a:ext cx="7112700" cy="1792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999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6561" u="none" cap="none" strike="noStrike">
                <a:solidFill>
                  <a:srgbClr val="FFFFFF"/>
                </a:solidFill>
                <a:latin typeface="Bricolage Grotesque"/>
                <a:ea typeface="Bricolage Grotesque"/>
                <a:cs typeface="Bricolage Grotesque"/>
                <a:sym typeface="Bricolage Grotesque"/>
              </a:rPr>
              <a:t>--College Name</a:t>
            </a:r>
            <a:r>
              <a:rPr lang="en-US" sz="6561">
                <a:solidFill>
                  <a:srgbClr val="FFFFFF"/>
                </a:solidFill>
                <a:latin typeface="Bricolage Grotesque"/>
                <a:ea typeface="Bricolage Grotesque"/>
                <a:cs typeface="Bricolage Grotesque"/>
                <a:sym typeface="Bricolage Grotesque"/>
              </a:rPr>
              <a:t>–</a:t>
            </a:r>
            <a:endParaRPr b="0" i="0" sz="6561" u="none" cap="none" strike="noStrike">
              <a:solidFill>
                <a:srgbClr val="FFFFFF"/>
              </a:solidFill>
              <a:latin typeface="Bricolage Grotesque"/>
              <a:ea typeface="Bricolage Grotesque"/>
              <a:cs typeface="Bricolage Grotesque"/>
              <a:sym typeface="Bricolage Grotesque"/>
            </a:endParaRPr>
          </a:p>
          <a:p>
            <a:pPr indent="0" lvl="0" marL="0" marR="0" rtl="0" algn="ctr">
              <a:lnSpc>
                <a:spcPct val="13999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61">
                <a:solidFill>
                  <a:srgbClr val="FFFFFF"/>
                </a:solidFill>
                <a:latin typeface="Bricolage Grotesque"/>
                <a:ea typeface="Bricolage Grotesque"/>
                <a:cs typeface="Bricolage Grotesque"/>
                <a:sym typeface="Bricolage Grotesque"/>
              </a:rPr>
              <a:t>Note: Mention all college names of </a:t>
            </a:r>
            <a:r>
              <a:rPr lang="en-US" sz="2461">
                <a:solidFill>
                  <a:srgbClr val="FFFFFF"/>
                </a:solidFill>
                <a:latin typeface="Bricolage Grotesque"/>
                <a:ea typeface="Bricolage Grotesque"/>
                <a:cs typeface="Bricolage Grotesque"/>
                <a:sym typeface="Bricolage Grotesque"/>
              </a:rPr>
              <a:t>participants</a:t>
            </a:r>
            <a:endParaRPr sz="2461">
              <a:solidFill>
                <a:srgbClr val="FFFFFF"/>
              </a:solidFill>
              <a:latin typeface="Bricolage Grotesque"/>
              <a:ea typeface="Bricolage Grotesque"/>
              <a:cs typeface="Bricolage Grotesque"/>
              <a:sym typeface="Bricolage Grotesque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10"/>
          <p:cNvSpPr txBox="1"/>
          <p:nvPr/>
        </p:nvSpPr>
        <p:spPr>
          <a:xfrm>
            <a:off x="4790936" y="85794"/>
            <a:ext cx="8146926" cy="129538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75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--BUFFER SLIDE--</a:t>
            </a:r>
            <a:endParaRPr/>
          </a:p>
        </p:txBody>
      </p:sp>
      <p:sp>
        <p:nvSpPr>
          <p:cNvPr id="154" name="Google Shape;154;p10"/>
          <p:cNvSpPr/>
          <p:nvPr/>
        </p:nvSpPr>
        <p:spPr>
          <a:xfrm>
            <a:off x="183088" y="120661"/>
            <a:ext cx="1691223" cy="1816077"/>
          </a:xfrm>
          <a:custGeom>
            <a:rect b="b" l="l" r="r" t="t"/>
            <a:pathLst>
              <a:path extrusionOk="0" h="1816077" w="1691223">
                <a:moveTo>
                  <a:pt x="0" y="0"/>
                </a:moveTo>
                <a:lnTo>
                  <a:pt x="1691224" y="0"/>
                </a:lnTo>
                <a:lnTo>
                  <a:pt x="1691224" y="1816078"/>
                </a:lnTo>
                <a:lnTo>
                  <a:pt x="0" y="181607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-3689" r="-3690" t="0"/>
            </a:stretch>
          </a:blipFill>
          <a:ln>
            <a:noFill/>
          </a:ln>
        </p:spPr>
      </p:sp>
      <p:sp>
        <p:nvSpPr>
          <p:cNvPr id="155" name="Google Shape;155;p10"/>
          <p:cNvSpPr/>
          <p:nvPr/>
        </p:nvSpPr>
        <p:spPr>
          <a:xfrm>
            <a:off x="15337394" y="238194"/>
            <a:ext cx="2560807" cy="1165167"/>
          </a:xfrm>
          <a:custGeom>
            <a:rect b="b" l="l" r="r" t="t"/>
            <a:pathLst>
              <a:path extrusionOk="0" h="1165167" w="2560807">
                <a:moveTo>
                  <a:pt x="0" y="0"/>
                </a:moveTo>
                <a:lnTo>
                  <a:pt x="2560807" y="0"/>
                </a:lnTo>
                <a:lnTo>
                  <a:pt x="2560807" y="1165168"/>
                </a:lnTo>
                <a:lnTo>
                  <a:pt x="0" y="116516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56" name="Google Shape;156;p10"/>
          <p:cNvSpPr txBox="1"/>
          <p:nvPr/>
        </p:nvSpPr>
        <p:spPr>
          <a:xfrm>
            <a:off x="3508586" y="4652327"/>
            <a:ext cx="11270828" cy="88709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199" u="none" cap="none" strike="noStrike">
                <a:solidFill>
                  <a:srgbClr val="7ED957"/>
                </a:solidFill>
                <a:latin typeface="Arial"/>
                <a:ea typeface="Arial"/>
                <a:cs typeface="Arial"/>
                <a:sym typeface="Arial"/>
              </a:rPr>
              <a:t>Use this anywhere in the slide deck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11"/>
          <p:cNvSpPr txBox="1"/>
          <p:nvPr/>
        </p:nvSpPr>
        <p:spPr>
          <a:xfrm>
            <a:off x="4790936" y="85794"/>
            <a:ext cx="8146926" cy="129538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75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--BUFFER SLIDE--</a:t>
            </a:r>
            <a:endParaRPr/>
          </a:p>
        </p:txBody>
      </p:sp>
      <p:sp>
        <p:nvSpPr>
          <p:cNvPr id="162" name="Google Shape;162;p11"/>
          <p:cNvSpPr/>
          <p:nvPr/>
        </p:nvSpPr>
        <p:spPr>
          <a:xfrm>
            <a:off x="183088" y="120661"/>
            <a:ext cx="1691223" cy="1816077"/>
          </a:xfrm>
          <a:custGeom>
            <a:rect b="b" l="l" r="r" t="t"/>
            <a:pathLst>
              <a:path extrusionOk="0" h="1816077" w="1691223">
                <a:moveTo>
                  <a:pt x="0" y="0"/>
                </a:moveTo>
                <a:lnTo>
                  <a:pt x="1691224" y="0"/>
                </a:lnTo>
                <a:lnTo>
                  <a:pt x="1691224" y="1816078"/>
                </a:lnTo>
                <a:lnTo>
                  <a:pt x="0" y="181607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-3689" r="-3690" t="0"/>
            </a:stretch>
          </a:blipFill>
          <a:ln>
            <a:noFill/>
          </a:ln>
        </p:spPr>
      </p:sp>
      <p:sp>
        <p:nvSpPr>
          <p:cNvPr id="163" name="Google Shape;163;p11"/>
          <p:cNvSpPr/>
          <p:nvPr/>
        </p:nvSpPr>
        <p:spPr>
          <a:xfrm>
            <a:off x="15337394" y="238194"/>
            <a:ext cx="2560807" cy="1165167"/>
          </a:xfrm>
          <a:custGeom>
            <a:rect b="b" l="l" r="r" t="t"/>
            <a:pathLst>
              <a:path extrusionOk="0" h="1165167" w="2560807">
                <a:moveTo>
                  <a:pt x="0" y="0"/>
                </a:moveTo>
                <a:lnTo>
                  <a:pt x="2560807" y="0"/>
                </a:lnTo>
                <a:lnTo>
                  <a:pt x="2560807" y="1165168"/>
                </a:lnTo>
                <a:lnTo>
                  <a:pt x="0" y="116516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64" name="Google Shape;164;p11"/>
          <p:cNvSpPr txBox="1"/>
          <p:nvPr/>
        </p:nvSpPr>
        <p:spPr>
          <a:xfrm>
            <a:off x="3508586" y="4652327"/>
            <a:ext cx="11270828" cy="88709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199" u="none" cap="none" strike="noStrike">
                <a:solidFill>
                  <a:srgbClr val="7ED957"/>
                </a:solidFill>
                <a:latin typeface="Arial"/>
                <a:ea typeface="Arial"/>
                <a:cs typeface="Arial"/>
                <a:sym typeface="Arial"/>
              </a:rPr>
              <a:t>Use this anywhere in the slide deck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12"/>
          <p:cNvSpPr txBox="1"/>
          <p:nvPr/>
        </p:nvSpPr>
        <p:spPr>
          <a:xfrm>
            <a:off x="5957292" y="3810011"/>
            <a:ext cx="6373416" cy="170815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9999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Thank You</a:t>
            </a:r>
            <a:endParaRPr/>
          </a:p>
        </p:txBody>
      </p:sp>
      <p:sp>
        <p:nvSpPr>
          <p:cNvPr id="170" name="Google Shape;170;p12"/>
          <p:cNvSpPr/>
          <p:nvPr/>
        </p:nvSpPr>
        <p:spPr>
          <a:xfrm>
            <a:off x="183088" y="120661"/>
            <a:ext cx="1691223" cy="1816077"/>
          </a:xfrm>
          <a:custGeom>
            <a:rect b="b" l="l" r="r" t="t"/>
            <a:pathLst>
              <a:path extrusionOk="0" h="1816077" w="1691223">
                <a:moveTo>
                  <a:pt x="0" y="0"/>
                </a:moveTo>
                <a:lnTo>
                  <a:pt x="1691224" y="0"/>
                </a:lnTo>
                <a:lnTo>
                  <a:pt x="1691224" y="1816078"/>
                </a:lnTo>
                <a:lnTo>
                  <a:pt x="0" y="181607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-3689" r="-3690" t="0"/>
            </a:stretch>
          </a:blipFill>
          <a:ln>
            <a:noFill/>
          </a:ln>
        </p:spPr>
      </p:sp>
      <p:sp>
        <p:nvSpPr>
          <p:cNvPr id="171" name="Google Shape;171;p12"/>
          <p:cNvSpPr/>
          <p:nvPr/>
        </p:nvSpPr>
        <p:spPr>
          <a:xfrm>
            <a:off x="15337394" y="238194"/>
            <a:ext cx="2560807" cy="1165167"/>
          </a:xfrm>
          <a:custGeom>
            <a:rect b="b" l="l" r="r" t="t"/>
            <a:pathLst>
              <a:path extrusionOk="0" h="1165167" w="2560807">
                <a:moveTo>
                  <a:pt x="0" y="0"/>
                </a:moveTo>
                <a:lnTo>
                  <a:pt x="2560807" y="0"/>
                </a:lnTo>
                <a:lnTo>
                  <a:pt x="2560807" y="1165168"/>
                </a:lnTo>
                <a:lnTo>
                  <a:pt x="0" y="116516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72" name="Google Shape;172;p12"/>
          <p:cNvSpPr txBox="1"/>
          <p:nvPr/>
        </p:nvSpPr>
        <p:spPr>
          <a:xfrm>
            <a:off x="4809360" y="463323"/>
            <a:ext cx="8181737" cy="13684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7999" u="none" cap="none" strike="noStrike">
                <a:solidFill>
                  <a:srgbClr val="FFFFFF"/>
                </a:solidFill>
                <a:latin typeface="Bricolage Grotesque"/>
                <a:ea typeface="Bricolage Grotesque"/>
                <a:cs typeface="Bricolage Grotesque"/>
                <a:sym typeface="Bricolage Grotesque"/>
              </a:rPr>
              <a:t>Agentathon 2025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"/>
          <p:cNvSpPr txBox="1"/>
          <p:nvPr/>
        </p:nvSpPr>
        <p:spPr>
          <a:xfrm>
            <a:off x="2706560" y="293716"/>
            <a:ext cx="11892360" cy="129538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75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--PROBLEM STATEMENT--</a:t>
            </a:r>
            <a:endParaRPr/>
          </a:p>
        </p:txBody>
      </p:sp>
      <p:sp>
        <p:nvSpPr>
          <p:cNvPr id="96" name="Google Shape;96;p2"/>
          <p:cNvSpPr/>
          <p:nvPr/>
        </p:nvSpPr>
        <p:spPr>
          <a:xfrm>
            <a:off x="416663" y="251689"/>
            <a:ext cx="1691223" cy="1816077"/>
          </a:xfrm>
          <a:custGeom>
            <a:rect b="b" l="l" r="r" t="t"/>
            <a:pathLst>
              <a:path extrusionOk="0" h="1816077" w="1691223">
                <a:moveTo>
                  <a:pt x="0" y="0"/>
                </a:moveTo>
                <a:lnTo>
                  <a:pt x="1691224" y="0"/>
                </a:lnTo>
                <a:lnTo>
                  <a:pt x="1691224" y="1816077"/>
                </a:lnTo>
                <a:lnTo>
                  <a:pt x="0" y="181607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-3689" r="-3690" t="0"/>
            </a:stretch>
          </a:blipFill>
          <a:ln>
            <a:noFill/>
          </a:ln>
        </p:spPr>
      </p:sp>
      <p:sp>
        <p:nvSpPr>
          <p:cNvPr id="97" name="Google Shape;97;p2"/>
          <p:cNvSpPr/>
          <p:nvPr/>
        </p:nvSpPr>
        <p:spPr>
          <a:xfrm>
            <a:off x="15197593" y="446116"/>
            <a:ext cx="2560807" cy="1165167"/>
          </a:xfrm>
          <a:custGeom>
            <a:rect b="b" l="l" r="r" t="t"/>
            <a:pathLst>
              <a:path extrusionOk="0" h="1165167" w="2560807">
                <a:moveTo>
                  <a:pt x="0" y="0"/>
                </a:moveTo>
                <a:lnTo>
                  <a:pt x="2560807" y="0"/>
                </a:lnTo>
                <a:lnTo>
                  <a:pt x="2560807" y="1165168"/>
                </a:lnTo>
                <a:lnTo>
                  <a:pt x="0" y="116516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3"/>
          <p:cNvSpPr txBox="1"/>
          <p:nvPr/>
        </p:nvSpPr>
        <p:spPr>
          <a:xfrm>
            <a:off x="2667237" y="293716"/>
            <a:ext cx="11971005" cy="129538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75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--EXISTING SOLUTIONS--</a:t>
            </a:r>
            <a:endParaRPr/>
          </a:p>
        </p:txBody>
      </p:sp>
      <p:sp>
        <p:nvSpPr>
          <p:cNvPr id="103" name="Google Shape;103;p3"/>
          <p:cNvSpPr/>
          <p:nvPr/>
        </p:nvSpPr>
        <p:spPr>
          <a:xfrm>
            <a:off x="416663" y="251689"/>
            <a:ext cx="1691223" cy="1816077"/>
          </a:xfrm>
          <a:custGeom>
            <a:rect b="b" l="l" r="r" t="t"/>
            <a:pathLst>
              <a:path extrusionOk="0" h="1816077" w="1691223">
                <a:moveTo>
                  <a:pt x="0" y="0"/>
                </a:moveTo>
                <a:lnTo>
                  <a:pt x="1691224" y="0"/>
                </a:lnTo>
                <a:lnTo>
                  <a:pt x="1691224" y="1816077"/>
                </a:lnTo>
                <a:lnTo>
                  <a:pt x="0" y="181607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-3689" r="-3690" t="0"/>
            </a:stretch>
          </a:blipFill>
          <a:ln>
            <a:noFill/>
          </a:ln>
        </p:spPr>
      </p:sp>
      <p:sp>
        <p:nvSpPr>
          <p:cNvPr id="104" name="Google Shape;104;p3"/>
          <p:cNvSpPr/>
          <p:nvPr/>
        </p:nvSpPr>
        <p:spPr>
          <a:xfrm>
            <a:off x="15197593" y="446116"/>
            <a:ext cx="2560807" cy="1165167"/>
          </a:xfrm>
          <a:custGeom>
            <a:rect b="b" l="l" r="r" t="t"/>
            <a:pathLst>
              <a:path extrusionOk="0" h="1165167" w="2560807">
                <a:moveTo>
                  <a:pt x="0" y="0"/>
                </a:moveTo>
                <a:lnTo>
                  <a:pt x="2560807" y="0"/>
                </a:lnTo>
                <a:lnTo>
                  <a:pt x="2560807" y="1165168"/>
                </a:lnTo>
                <a:lnTo>
                  <a:pt x="0" y="116516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4"/>
          <p:cNvSpPr txBox="1"/>
          <p:nvPr/>
        </p:nvSpPr>
        <p:spPr>
          <a:xfrm>
            <a:off x="4622064" y="435833"/>
            <a:ext cx="10127324" cy="129538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75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--OUR APPROACH--</a:t>
            </a:r>
            <a:endParaRPr/>
          </a:p>
        </p:txBody>
      </p:sp>
      <p:sp>
        <p:nvSpPr>
          <p:cNvPr id="110" name="Google Shape;110;p4"/>
          <p:cNvSpPr/>
          <p:nvPr/>
        </p:nvSpPr>
        <p:spPr>
          <a:xfrm>
            <a:off x="416663" y="251689"/>
            <a:ext cx="1691223" cy="1816077"/>
          </a:xfrm>
          <a:custGeom>
            <a:rect b="b" l="l" r="r" t="t"/>
            <a:pathLst>
              <a:path extrusionOk="0" h="1816077" w="1691223">
                <a:moveTo>
                  <a:pt x="0" y="0"/>
                </a:moveTo>
                <a:lnTo>
                  <a:pt x="1691224" y="0"/>
                </a:lnTo>
                <a:lnTo>
                  <a:pt x="1691224" y="1816077"/>
                </a:lnTo>
                <a:lnTo>
                  <a:pt x="0" y="181607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-3689" r="-3690" t="0"/>
            </a:stretch>
          </a:blipFill>
          <a:ln>
            <a:noFill/>
          </a:ln>
        </p:spPr>
      </p:sp>
      <p:sp>
        <p:nvSpPr>
          <p:cNvPr id="111" name="Google Shape;111;p4"/>
          <p:cNvSpPr/>
          <p:nvPr/>
        </p:nvSpPr>
        <p:spPr>
          <a:xfrm>
            <a:off x="15197593" y="446116"/>
            <a:ext cx="2560807" cy="1165167"/>
          </a:xfrm>
          <a:custGeom>
            <a:rect b="b" l="l" r="r" t="t"/>
            <a:pathLst>
              <a:path extrusionOk="0" h="1165167" w="2560807">
                <a:moveTo>
                  <a:pt x="0" y="0"/>
                </a:moveTo>
                <a:lnTo>
                  <a:pt x="2560807" y="0"/>
                </a:lnTo>
                <a:lnTo>
                  <a:pt x="2560807" y="1165168"/>
                </a:lnTo>
                <a:lnTo>
                  <a:pt x="0" y="116516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12" name="Google Shape;112;p4"/>
          <p:cNvSpPr txBox="1"/>
          <p:nvPr/>
        </p:nvSpPr>
        <p:spPr>
          <a:xfrm>
            <a:off x="792175" y="4014588"/>
            <a:ext cx="16703650" cy="273494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199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Note: </a:t>
            </a:r>
            <a:endParaRPr/>
          </a:p>
          <a:p>
            <a:pPr indent="0" lvl="0" marL="0" marR="0" rtl="0" algn="ctr">
              <a:lnSpc>
                <a:spcPct val="14000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199" u="none" cap="none" strike="noStrike">
                <a:solidFill>
                  <a:srgbClr val="7ED957"/>
                </a:solidFill>
                <a:latin typeface="Arial"/>
                <a:ea typeface="Arial"/>
                <a:cs typeface="Arial"/>
                <a:sym typeface="Arial"/>
              </a:rPr>
              <a:t>Extra points will be awarded on using an MCP server</a:t>
            </a:r>
            <a:endParaRPr/>
          </a:p>
          <a:p>
            <a:pPr indent="0" lvl="0" marL="0" marR="0" rtl="0" algn="ctr">
              <a:lnSpc>
                <a:spcPct val="14000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199" u="none" cap="none" strike="noStrike">
                <a:solidFill>
                  <a:srgbClr val="7ED957"/>
                </a:solidFill>
                <a:latin typeface="Arial"/>
                <a:ea typeface="Arial"/>
                <a:cs typeface="Arial"/>
                <a:sym typeface="Arial"/>
              </a:rPr>
              <a:t>Mention the MCP server being used clearly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5"/>
          <p:cNvSpPr txBox="1"/>
          <p:nvPr/>
        </p:nvSpPr>
        <p:spPr>
          <a:xfrm>
            <a:off x="4622064" y="435833"/>
            <a:ext cx="10162274" cy="129538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75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--OUR APPROACH--</a:t>
            </a:r>
            <a:endParaRPr/>
          </a:p>
        </p:txBody>
      </p:sp>
      <p:sp>
        <p:nvSpPr>
          <p:cNvPr id="118" name="Google Shape;118;p5"/>
          <p:cNvSpPr/>
          <p:nvPr/>
        </p:nvSpPr>
        <p:spPr>
          <a:xfrm>
            <a:off x="416663" y="251689"/>
            <a:ext cx="1691223" cy="1816077"/>
          </a:xfrm>
          <a:custGeom>
            <a:rect b="b" l="l" r="r" t="t"/>
            <a:pathLst>
              <a:path extrusionOk="0" h="1816077" w="1691223">
                <a:moveTo>
                  <a:pt x="0" y="0"/>
                </a:moveTo>
                <a:lnTo>
                  <a:pt x="1691224" y="0"/>
                </a:lnTo>
                <a:lnTo>
                  <a:pt x="1691224" y="1816077"/>
                </a:lnTo>
                <a:lnTo>
                  <a:pt x="0" y="181607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-3689" r="-3690" t="0"/>
            </a:stretch>
          </a:blipFill>
          <a:ln>
            <a:noFill/>
          </a:ln>
        </p:spPr>
      </p:sp>
      <p:sp>
        <p:nvSpPr>
          <p:cNvPr id="119" name="Google Shape;119;p5"/>
          <p:cNvSpPr/>
          <p:nvPr/>
        </p:nvSpPr>
        <p:spPr>
          <a:xfrm>
            <a:off x="15197593" y="446116"/>
            <a:ext cx="2560807" cy="1165167"/>
          </a:xfrm>
          <a:custGeom>
            <a:rect b="b" l="l" r="r" t="t"/>
            <a:pathLst>
              <a:path extrusionOk="0" h="1165167" w="2560807">
                <a:moveTo>
                  <a:pt x="0" y="0"/>
                </a:moveTo>
                <a:lnTo>
                  <a:pt x="2560807" y="0"/>
                </a:lnTo>
                <a:lnTo>
                  <a:pt x="2560807" y="1165168"/>
                </a:lnTo>
                <a:lnTo>
                  <a:pt x="0" y="116516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20" name="Google Shape;120;p5"/>
          <p:cNvSpPr txBox="1"/>
          <p:nvPr/>
        </p:nvSpPr>
        <p:spPr>
          <a:xfrm>
            <a:off x="2798415" y="4652327"/>
            <a:ext cx="12691170" cy="273494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199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Note: </a:t>
            </a:r>
            <a:endParaRPr/>
          </a:p>
          <a:p>
            <a:pPr indent="0" lvl="0" marL="0" marR="0" rtl="0" algn="ctr">
              <a:lnSpc>
                <a:spcPct val="14000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199" u="none" cap="none" strike="noStrike">
                <a:solidFill>
                  <a:srgbClr val="7ED957"/>
                </a:solidFill>
                <a:latin typeface="Arial"/>
                <a:ea typeface="Arial"/>
                <a:cs typeface="Arial"/>
                <a:sym typeface="Arial"/>
              </a:rPr>
              <a:t>Use this slide for detailed expalnation</a:t>
            </a:r>
            <a:endParaRPr/>
          </a:p>
          <a:p>
            <a:pPr indent="0" lvl="0" marL="0" marR="0" rtl="0" algn="ctr">
              <a:lnSpc>
                <a:spcPct val="14000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199" u="none" cap="none" strike="noStrike">
                <a:solidFill>
                  <a:srgbClr val="7ED957"/>
                </a:solidFill>
                <a:latin typeface="Arial"/>
                <a:ea typeface="Arial"/>
                <a:cs typeface="Arial"/>
                <a:sym typeface="Arial"/>
              </a:rPr>
              <a:t>wireframes or mock diagrams preffered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6"/>
          <p:cNvSpPr txBox="1"/>
          <p:nvPr/>
        </p:nvSpPr>
        <p:spPr>
          <a:xfrm>
            <a:off x="1028700" y="282627"/>
            <a:ext cx="15770473" cy="129538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75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--DATA FLOW DIAGRAM--</a:t>
            </a:r>
            <a:endParaRPr/>
          </a:p>
        </p:txBody>
      </p:sp>
      <p:sp>
        <p:nvSpPr>
          <p:cNvPr id="126" name="Google Shape;126;p6"/>
          <p:cNvSpPr/>
          <p:nvPr/>
        </p:nvSpPr>
        <p:spPr>
          <a:xfrm>
            <a:off x="183088" y="120661"/>
            <a:ext cx="1691223" cy="1816077"/>
          </a:xfrm>
          <a:custGeom>
            <a:rect b="b" l="l" r="r" t="t"/>
            <a:pathLst>
              <a:path extrusionOk="0" h="1816077" w="1691223">
                <a:moveTo>
                  <a:pt x="0" y="0"/>
                </a:moveTo>
                <a:lnTo>
                  <a:pt x="1691224" y="0"/>
                </a:lnTo>
                <a:lnTo>
                  <a:pt x="1691224" y="1816078"/>
                </a:lnTo>
                <a:lnTo>
                  <a:pt x="0" y="181607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-3689" r="-3690" t="0"/>
            </a:stretch>
          </a:blipFill>
          <a:ln>
            <a:noFill/>
          </a:ln>
        </p:spPr>
      </p:sp>
      <p:sp>
        <p:nvSpPr>
          <p:cNvPr id="127" name="Google Shape;127;p6"/>
          <p:cNvSpPr/>
          <p:nvPr/>
        </p:nvSpPr>
        <p:spPr>
          <a:xfrm>
            <a:off x="15337394" y="435027"/>
            <a:ext cx="2560807" cy="1165167"/>
          </a:xfrm>
          <a:custGeom>
            <a:rect b="b" l="l" r="r" t="t"/>
            <a:pathLst>
              <a:path extrusionOk="0" h="1165167" w="2560807">
                <a:moveTo>
                  <a:pt x="0" y="0"/>
                </a:moveTo>
                <a:lnTo>
                  <a:pt x="2560807" y="0"/>
                </a:lnTo>
                <a:lnTo>
                  <a:pt x="2560807" y="1165167"/>
                </a:lnTo>
                <a:lnTo>
                  <a:pt x="0" y="11651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7"/>
          <p:cNvSpPr txBox="1"/>
          <p:nvPr/>
        </p:nvSpPr>
        <p:spPr>
          <a:xfrm>
            <a:off x="5299092" y="304806"/>
            <a:ext cx="7446581" cy="129538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75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--TECH STACK--</a:t>
            </a:r>
            <a:endParaRPr/>
          </a:p>
        </p:txBody>
      </p:sp>
      <p:sp>
        <p:nvSpPr>
          <p:cNvPr id="133" name="Google Shape;133;p7"/>
          <p:cNvSpPr/>
          <p:nvPr/>
        </p:nvSpPr>
        <p:spPr>
          <a:xfrm>
            <a:off x="183088" y="120661"/>
            <a:ext cx="1691223" cy="1816077"/>
          </a:xfrm>
          <a:custGeom>
            <a:rect b="b" l="l" r="r" t="t"/>
            <a:pathLst>
              <a:path extrusionOk="0" h="1816077" w="1691223">
                <a:moveTo>
                  <a:pt x="0" y="0"/>
                </a:moveTo>
                <a:lnTo>
                  <a:pt x="1691224" y="0"/>
                </a:lnTo>
                <a:lnTo>
                  <a:pt x="1691224" y="1816078"/>
                </a:lnTo>
                <a:lnTo>
                  <a:pt x="0" y="181607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-3689" r="-3690" t="0"/>
            </a:stretch>
          </a:blipFill>
          <a:ln>
            <a:noFill/>
          </a:ln>
        </p:spPr>
      </p:sp>
      <p:sp>
        <p:nvSpPr>
          <p:cNvPr id="134" name="Google Shape;134;p7"/>
          <p:cNvSpPr/>
          <p:nvPr/>
        </p:nvSpPr>
        <p:spPr>
          <a:xfrm>
            <a:off x="15509206" y="435027"/>
            <a:ext cx="2560807" cy="1165167"/>
          </a:xfrm>
          <a:custGeom>
            <a:rect b="b" l="l" r="r" t="t"/>
            <a:pathLst>
              <a:path extrusionOk="0" h="1165167" w="2560807">
                <a:moveTo>
                  <a:pt x="0" y="0"/>
                </a:moveTo>
                <a:lnTo>
                  <a:pt x="2560807" y="0"/>
                </a:lnTo>
                <a:lnTo>
                  <a:pt x="2560807" y="1165167"/>
                </a:lnTo>
                <a:lnTo>
                  <a:pt x="0" y="11651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8"/>
          <p:cNvSpPr txBox="1"/>
          <p:nvPr/>
        </p:nvSpPr>
        <p:spPr>
          <a:xfrm>
            <a:off x="5314179" y="85794"/>
            <a:ext cx="7100441" cy="129538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75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--FEASIBILITY--</a:t>
            </a:r>
            <a:endParaRPr/>
          </a:p>
        </p:txBody>
      </p:sp>
      <p:sp>
        <p:nvSpPr>
          <p:cNvPr id="140" name="Google Shape;140;p8"/>
          <p:cNvSpPr/>
          <p:nvPr/>
        </p:nvSpPr>
        <p:spPr>
          <a:xfrm>
            <a:off x="183088" y="120661"/>
            <a:ext cx="1691223" cy="1816077"/>
          </a:xfrm>
          <a:custGeom>
            <a:rect b="b" l="l" r="r" t="t"/>
            <a:pathLst>
              <a:path extrusionOk="0" h="1816077" w="1691223">
                <a:moveTo>
                  <a:pt x="0" y="0"/>
                </a:moveTo>
                <a:lnTo>
                  <a:pt x="1691224" y="0"/>
                </a:lnTo>
                <a:lnTo>
                  <a:pt x="1691224" y="1816078"/>
                </a:lnTo>
                <a:lnTo>
                  <a:pt x="0" y="181607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-3689" r="-3690" t="0"/>
            </a:stretch>
          </a:blipFill>
          <a:ln>
            <a:noFill/>
          </a:ln>
        </p:spPr>
      </p:sp>
      <p:sp>
        <p:nvSpPr>
          <p:cNvPr id="141" name="Google Shape;141;p8"/>
          <p:cNvSpPr/>
          <p:nvPr/>
        </p:nvSpPr>
        <p:spPr>
          <a:xfrm>
            <a:off x="15337394" y="238194"/>
            <a:ext cx="2560807" cy="1165167"/>
          </a:xfrm>
          <a:custGeom>
            <a:rect b="b" l="l" r="r" t="t"/>
            <a:pathLst>
              <a:path extrusionOk="0" h="1165167" w="2560807">
                <a:moveTo>
                  <a:pt x="0" y="0"/>
                </a:moveTo>
                <a:lnTo>
                  <a:pt x="2560807" y="0"/>
                </a:lnTo>
                <a:lnTo>
                  <a:pt x="2560807" y="1165168"/>
                </a:lnTo>
                <a:lnTo>
                  <a:pt x="0" y="116516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9"/>
          <p:cNvSpPr txBox="1"/>
          <p:nvPr/>
        </p:nvSpPr>
        <p:spPr>
          <a:xfrm>
            <a:off x="2797108" y="322291"/>
            <a:ext cx="12000086" cy="111123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65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RESEARCH AND REFERENCES</a:t>
            </a:r>
            <a:endParaRPr/>
          </a:p>
        </p:txBody>
      </p:sp>
      <p:sp>
        <p:nvSpPr>
          <p:cNvPr id="147" name="Google Shape;147;p9"/>
          <p:cNvSpPr/>
          <p:nvPr/>
        </p:nvSpPr>
        <p:spPr>
          <a:xfrm>
            <a:off x="183088" y="120661"/>
            <a:ext cx="1691223" cy="1816077"/>
          </a:xfrm>
          <a:custGeom>
            <a:rect b="b" l="l" r="r" t="t"/>
            <a:pathLst>
              <a:path extrusionOk="0" h="1816077" w="1691223">
                <a:moveTo>
                  <a:pt x="0" y="0"/>
                </a:moveTo>
                <a:lnTo>
                  <a:pt x="1691224" y="0"/>
                </a:lnTo>
                <a:lnTo>
                  <a:pt x="1691224" y="1816078"/>
                </a:lnTo>
                <a:lnTo>
                  <a:pt x="0" y="181607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-3689" r="-3690" t="0"/>
            </a:stretch>
          </a:blipFill>
          <a:ln>
            <a:noFill/>
          </a:ln>
        </p:spPr>
      </p:sp>
      <p:sp>
        <p:nvSpPr>
          <p:cNvPr id="148" name="Google Shape;148;p9"/>
          <p:cNvSpPr/>
          <p:nvPr/>
        </p:nvSpPr>
        <p:spPr>
          <a:xfrm>
            <a:off x="15414985" y="446116"/>
            <a:ext cx="2560807" cy="1165167"/>
          </a:xfrm>
          <a:custGeom>
            <a:rect b="b" l="l" r="r" t="t"/>
            <a:pathLst>
              <a:path extrusionOk="0" h="1165167" w="2560807">
                <a:moveTo>
                  <a:pt x="0" y="0"/>
                </a:moveTo>
                <a:lnTo>
                  <a:pt x="2560807" y="0"/>
                </a:lnTo>
                <a:lnTo>
                  <a:pt x="2560807" y="1165168"/>
                </a:lnTo>
                <a:lnTo>
                  <a:pt x="0" y="116516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2006-08-16T00:00:00Z</dcterms:created>
</cp:coreProperties>
</file>